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59" r:id="rId9"/>
    <p:sldId id="257" r:id="rId10"/>
    <p:sldId id="258" r:id="rId11"/>
    <p:sldId id="269" r:id="rId12"/>
    <p:sldId id="271" r:id="rId13"/>
    <p:sldId id="260" r:id="rId14"/>
    <p:sldId id="270" r:id="rId15"/>
    <p:sldId id="272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36-35A4-4904-A33A-22059238F499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D34C-2BEC-45D1-8FF2-5268CDFB3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36-35A4-4904-A33A-22059238F499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D34C-2BEC-45D1-8FF2-5268CDFB3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36-35A4-4904-A33A-22059238F499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D34C-2BEC-45D1-8FF2-5268CDFB3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36-35A4-4904-A33A-22059238F499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D34C-2BEC-45D1-8FF2-5268CDFB3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36-35A4-4904-A33A-22059238F499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D34C-2BEC-45D1-8FF2-5268CDFB3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36-35A4-4904-A33A-22059238F499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D34C-2BEC-45D1-8FF2-5268CDFB3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36-35A4-4904-A33A-22059238F499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D34C-2BEC-45D1-8FF2-5268CDFB3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36-35A4-4904-A33A-22059238F499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D34C-2BEC-45D1-8FF2-5268CDFB3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36-35A4-4904-A33A-22059238F499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D34C-2BEC-45D1-8FF2-5268CDFB3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36-35A4-4904-A33A-22059238F499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D34C-2BEC-45D1-8FF2-5268CDFB3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36-35A4-4904-A33A-22059238F499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D34C-2BEC-45D1-8FF2-5268CDFB3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1936-35A4-4904-A33A-22059238F499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D34C-2BEC-45D1-8FF2-5268CDFB3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hramy.ru/regions/r77/cao/kitay/vasil01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636911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    Путешествие</a:t>
            </a:r>
            <a:b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«Вокруг Кремля»</a:t>
            </a:r>
            <a:b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      1 </a:t>
            </a: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«А» и 3 «Б»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4" descr="DSC005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4032448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7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012" y="764704"/>
            <a:ext cx="4463988" cy="29759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У стен храма Василия Блаженного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5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154" b="20450"/>
          <a:stretch>
            <a:fillRect/>
          </a:stretch>
        </p:blipFill>
        <p:spPr>
          <a:xfrm>
            <a:off x="395536" y="1412776"/>
            <a:ext cx="8502705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Памятник Г.К. Жукову </a:t>
            </a:r>
            <a:b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  <a:t>был установлен 8 мая 1995 года — в честь празднования 50-летия победы в Великой Отечественной войне. </a:t>
            </a:r>
            <a:endParaRPr lang="ru-RU" sz="27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жуков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416824" cy="47525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Колокольня Ивана Великого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908720"/>
            <a:ext cx="5076056" cy="52174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>
                <a:latin typeface="Monotype Corsiva" pitchFamily="66" charset="0"/>
              </a:rPr>
              <a:t>           Колокольня считается чудом архитектурного искусства 16 века</a:t>
            </a:r>
            <a:r>
              <a:rPr lang="ru-RU" sz="2400" dirty="0" smtClean="0"/>
              <a:t> .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          Здесь находится 21 колокол . 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          Самый большой колокол - Успенский - весит 70 тонн. 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Высота колокольни - 81 метр. Она была главной дозорной башней Кремля, с высоты которой хорошо обозревалась Москва и ее окрестности.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         В 1812 году отступавшие из Москвы Наполеоновские войска пытались взорвать колокольню. Она уцелела, но звонница разрушилась. В 1819 году её восстановили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колокольня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3960440" cy="27363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Манежная площадь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/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  <a:t>Московской Манежной площади уже более 500 лет — изначально здесь находился торговый квартал, образованный в конце 15 века.  Сейчас это выставочный центр.</a:t>
            </a:r>
            <a:endParaRPr lang="ru-RU" sz="27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манежка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132856"/>
            <a:ext cx="6207683" cy="43924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Команды отвечают на вопросы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2365______%20_____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578238" cy="3054543"/>
          </a:xfrm>
        </p:spPr>
      </p:pic>
      <p:pic>
        <p:nvPicPr>
          <p:cNvPr id="6" name="Содержимое 5" descr="IMG_2374______%20_____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2594" y="3356992"/>
            <a:ext cx="4902022" cy="32705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Фото на память с талисманами Олимпиады 2014 года в Сочи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7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788945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Наши результаты – 1 и 3 место!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3427411" cy="4752528"/>
          </a:xfrm>
        </p:spPr>
      </p:pic>
      <p:pic>
        <p:nvPicPr>
          <p:cNvPr id="5" name="Рисунок 4" descr="3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3459593" cy="47971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4283968" cy="62373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30 марта прошёл очередной этап социокультурной игры </a:t>
            </a:r>
            <a:b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«Чуден град Москов» 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00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1066" y="333375"/>
            <a:ext cx="4138180" cy="618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369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В этом году на этап «Вокруг Кремля» вышли команды «Кожуховские ребята» 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3 «Б» класса  и «Кристаллики» 1 «А» класса 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DSC00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492896"/>
            <a:ext cx="6120679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Нас ожидала прогулка, сопровождаемая конкурсными вопросами.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Мы готовились к этому заранее ,изучая историю и достопримечательности  территории вокруг Кремля.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башни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352928" cy="49685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На Красной площади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_2345______%20____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89040"/>
            <a:ext cx="4343131" cy="2897683"/>
          </a:xfrm>
          <a:prstGeom prst="rect">
            <a:avLst/>
          </a:prstGeom>
        </p:spPr>
      </p:pic>
      <p:pic>
        <p:nvPicPr>
          <p:cNvPr id="4" name="Содержимое 3" descr="IMG_2337______%20_____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4130475" cy="2755801"/>
          </a:xfrm>
        </p:spPr>
      </p:pic>
      <p:pic>
        <p:nvPicPr>
          <p:cNvPr id="6" name="Рисунок 5" descr="Храм Василия Блаженного (собор Покрова Божией Матери на Рву)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628800"/>
            <a:ext cx="2215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grda\Desktop\81254491005424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941168"/>
            <a:ext cx="2771775" cy="160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Грот «Руины»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700" b="1" dirty="0" smtClean="0">
                <a:latin typeface="Monotype Corsiva" pitchFamily="66" charset="0"/>
              </a:rPr>
              <a:t>Этот памятник - напоминание о возрождении Москвы после разорения в 1812 войсками Наполеона. В стены грота вмонтированы обломки старинных разрушенных зданий.</a:t>
            </a:r>
            <a:endParaRPr lang="ru-RU" sz="27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гро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6141403" cy="448408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Обелиск 300-летию дома Романовых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    Обелиск  посвящен 300 -летию царствования дома Романовых.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 Он был установлен в Александровском саду  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в 1914-м году. 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 Автор проекта - архитектор С.А. Власьев.</a:t>
            </a:r>
            <a:endParaRPr lang="ru-RU" dirty="0"/>
          </a:p>
        </p:txBody>
      </p:sp>
      <p:pic>
        <p:nvPicPr>
          <p:cNvPr id="5" name="Содержимое 4" descr="обелис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340768"/>
            <a:ext cx="3897888" cy="50551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Главное – командный дух!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00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7578823" cy="5073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131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Путешествие   «Вокруг Кремля»       1 «А» и 3 «Б»</vt:lpstr>
      <vt:lpstr>30 марта прошёл очередной этап социокультурной игры  «Чуден град Москов» </vt:lpstr>
      <vt:lpstr>В этом году на этап «Вокруг Кремля» вышли команды «Кожуховские ребята»  3 «Б» класса  и «Кристаллики» 1 «А» класса </vt:lpstr>
      <vt:lpstr>Нас ожидала прогулка, сопровождаемая конкурсными вопросами.  Мы готовились к этому заранее ,изучая историю и достопримечательности  территории вокруг Кремля.</vt:lpstr>
      <vt:lpstr>На Красной площади</vt:lpstr>
      <vt:lpstr>Грот «Руины»  Этот памятник - напоминание о возрождении Москвы после разорения в 1812 войсками Наполеона. В стены грота вмонтированы обломки старинных разрушенных зданий.</vt:lpstr>
      <vt:lpstr>Обелиск 300-летию дома Романовых</vt:lpstr>
      <vt:lpstr>Слайд 8</vt:lpstr>
      <vt:lpstr>Главное – командный дух!</vt:lpstr>
      <vt:lpstr>У стен храма Василия Блаженного</vt:lpstr>
      <vt:lpstr>Памятник Г.К. Жукову  был установлен 8 мая 1995 года — в честь празднования 50-летия победы в Великой Отечественной войне. </vt:lpstr>
      <vt:lpstr>Колокольня Ивана Великого</vt:lpstr>
      <vt:lpstr>Манежная площадь  Московской Манежной площади уже более 500 лет — изначально здесь находился торговый квартал, образованный в конце 15 века.  Сейчас это выставочный центр.</vt:lpstr>
      <vt:lpstr>Команды отвечают на вопросы</vt:lpstr>
      <vt:lpstr>Фото на память с талисманами Олимпиады 2014 года в Сочи</vt:lpstr>
      <vt:lpstr>Наши результаты – 1 и 3 место!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Вокруг Кремля</dc:title>
  <dc:creator>Ольга</dc:creator>
  <cp:lastModifiedBy>grda</cp:lastModifiedBy>
  <cp:revision>14</cp:revision>
  <dcterms:created xsi:type="dcterms:W3CDTF">2013-03-31T18:38:20Z</dcterms:created>
  <dcterms:modified xsi:type="dcterms:W3CDTF">2013-05-26T14:36:53Z</dcterms:modified>
</cp:coreProperties>
</file>